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8" r:id="rId1"/>
  </p:sldMasterIdLst>
  <p:sldIdLst>
    <p:sldId id="256" r:id="rId2"/>
    <p:sldId id="262" r:id="rId3"/>
    <p:sldId id="258" r:id="rId4"/>
    <p:sldId id="263" r:id="rId5"/>
    <p:sldId id="264" r:id="rId6"/>
    <p:sldId id="265" r:id="rId7"/>
    <p:sldId id="260" r:id="rId8"/>
    <p:sldId id="259" r:id="rId9"/>
    <p:sldId id="266" r:id="rId10"/>
    <p:sldId id="261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38" y="4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3235DB-D201-465E-88BD-F488B7A891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BA1E89-0774-48F7-802B-A16AB21179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3C1380-2EFA-48DF-A1E7-62BF706406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3EB74-A0EE-40C8-8663-00DDDAE55E0E}" type="datetimeFigureOut">
              <a:rPr lang="en-US" smtClean="0"/>
              <a:t>5/8/2019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6C29FE-8408-4345-8CDA-E543C1CD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EA8053-54DA-4B0A-B77D-A939519347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505D8-0C43-49C3-B784-57DBF83937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2922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C0207C-9368-4418-A4A1-C1D4D2B463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4239D26-E476-4351-8184-2A34E45C61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52322B-9664-44D4-96FE-148FF20AE2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3EB74-A0EE-40C8-8663-00DDDAE55E0E}" type="datetimeFigureOut">
              <a:rPr lang="en-US" smtClean="0"/>
              <a:t>5/8/2019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EFCB74-8478-41FF-AEDB-F5E7368A1C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B04695-B23A-48E2-82B6-F6AE468FB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505D8-0C43-49C3-B784-57DBF83937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941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34DB72F-8DC5-4193-BA35-95D9140D6B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42B7451-EDBC-42A1-B6BA-CBCDC49532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65753-A0CE-47B8-8A17-62D5DC328B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3EB74-A0EE-40C8-8663-00DDDAE55E0E}" type="datetimeFigureOut">
              <a:rPr lang="en-US" smtClean="0"/>
              <a:t>5/8/2019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64A8D8-8BCE-4320-A330-7BDE4922E4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2956BD-EC7C-45E5-9E32-63D21497A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505D8-0C43-49C3-B784-57DBF83937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71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F18A70-B73D-49CF-8D74-3C9F76418A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D44422-2E92-4586-B427-A295121F1E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2D0F0E-0E4B-4F11-B206-1E247E2944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3EB74-A0EE-40C8-8663-00DDDAE55E0E}" type="datetimeFigureOut">
              <a:rPr lang="en-US" smtClean="0"/>
              <a:t>5/8/2019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434BFB-57BE-4930-94BA-FA9DA40921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296AA4-D544-4D5C-8979-D3812EF06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505D8-0C43-49C3-B784-57DBF83937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3025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BFDE5-6309-4F17-8592-F5D67EA0E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E7B248-FAFA-4DC7-A7E0-1B172308B9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158107-E63A-43AD-A678-89DC702E90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3EB74-A0EE-40C8-8663-00DDDAE55E0E}" type="datetimeFigureOut">
              <a:rPr lang="en-US" smtClean="0"/>
              <a:t>5/8/2019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53A1AC-D99C-442E-9327-0BAC6FFE75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CB4F2F-9660-41AD-B258-B774B0BB93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505D8-0C43-49C3-B784-57DBF83937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72234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0EDAA-DB50-4F17-967F-EED09A5BDC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17576F-4425-4884-A209-43085B7075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2BF78B-2D28-4291-800B-13FF9B9B55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E41C81-26E5-4E12-BDA0-D61FE2AB19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3EB74-A0EE-40C8-8663-00DDDAE55E0E}" type="datetimeFigureOut">
              <a:rPr lang="en-US" smtClean="0"/>
              <a:t>5/8/2019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333C2C-4D97-49C1-B964-CB80DD9400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F35EF3-DB33-4A4A-9CD8-EB12B375D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505D8-0C43-49C3-B784-57DBF83937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3854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4A668-70CE-42A8-88C1-C0A888C726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E3EB31-1CE9-4682-967F-721D13EE3D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31C681-9267-4546-9F45-06695F82F3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8269E8-B691-4237-9A97-05836254DC2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BFF77A9-DDC3-4F5F-BACA-2D651435BA9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1AAC209-1F1A-4578-9680-39341E6D5F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3EB74-A0EE-40C8-8663-00DDDAE55E0E}" type="datetimeFigureOut">
              <a:rPr lang="en-US" smtClean="0"/>
              <a:t>5/8/2019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1F5E012-BACC-4DD8-B96B-15323CC1ED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D1FE1EA-3272-4742-9D83-A061AB586B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505D8-0C43-49C3-B784-57DBF83937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8313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B9FE83-FAC1-45B7-BCF1-3505D5CC1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F07A0-89FF-419B-A507-7D90271767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3EB74-A0EE-40C8-8663-00DDDAE55E0E}" type="datetimeFigureOut">
              <a:rPr lang="en-US" smtClean="0"/>
              <a:t>5/8/2019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5011775-0155-4F13-A5AD-7CEB43A398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705B8F-2D4B-485A-8B64-2F1010EA98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505D8-0C43-49C3-B784-57DBF83937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52421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0DB43C6-541A-4329-BDBE-B041A83972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3EB74-A0EE-40C8-8663-00DDDAE55E0E}" type="datetimeFigureOut">
              <a:rPr lang="en-US" smtClean="0"/>
              <a:t>5/8/2019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93877BC-2DEF-4F07-84A2-6B380463FC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1CB5F6-B631-4615-8607-29C31F1214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505D8-0C43-49C3-B784-57DBF83937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7791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B7467-5769-4622-ADB6-B68262F03B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50F952-BA45-460B-A136-2C30AFBDFA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4090B4-7385-4C44-A029-4040FDD7E2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D5BDF6-C041-409E-BD7B-B05AAE1B16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3EB74-A0EE-40C8-8663-00DDDAE55E0E}" type="datetimeFigureOut">
              <a:rPr lang="en-US" smtClean="0"/>
              <a:t>5/8/2019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C223BD-324E-4736-9F40-554F2BB07F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1B9AC7-3078-407B-8434-0A87F4C3D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505D8-0C43-49C3-B784-57DBF83937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3184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E5651-6ADB-46BE-9296-62A66B1FA0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94B67E8-C91F-4FBE-9B53-95FBFC5F56A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9498A1-52D2-4C9E-A90D-BD67E64FE0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D57B39-63DB-4E51-B3AA-68B21A9AB2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3EB74-A0EE-40C8-8663-00DDDAE55E0E}" type="datetimeFigureOut">
              <a:rPr lang="en-US" smtClean="0"/>
              <a:t>5/8/2019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45F7F9-F1F9-4BE6-BCF0-F7B83116F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98BFEE-030C-4D9E-9655-C4E9BC9EE3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505D8-0C43-49C3-B784-57DBF83937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7190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0DB6D60-08CC-4AFD-A8C3-363211063F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DF64F7-747A-4764-AF68-4F7E8BC010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307A9A-A894-49DD-AB2D-312F3E453F8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43EB74-A0EE-40C8-8663-00DDDAE55E0E}" type="datetimeFigureOut">
              <a:rPr lang="en-US" smtClean="0"/>
              <a:t>5/8/2019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290144-A6FB-4A8B-8497-A6343F7590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A43B15-7F48-43A8-99BB-2CB6C0A8DF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0505D8-0C43-49C3-B784-57DBF83937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41199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9" r:id="rId1"/>
    <p:sldLayoutId id="2147483800" r:id="rId2"/>
    <p:sldLayoutId id="2147483801" r:id="rId3"/>
    <p:sldLayoutId id="2147483802" r:id="rId4"/>
    <p:sldLayoutId id="2147483803" r:id="rId5"/>
    <p:sldLayoutId id="2147483804" r:id="rId6"/>
    <p:sldLayoutId id="2147483805" r:id="rId7"/>
    <p:sldLayoutId id="2147483806" r:id="rId8"/>
    <p:sldLayoutId id="2147483807" r:id="rId9"/>
    <p:sldLayoutId id="2147483808" r:id="rId10"/>
    <p:sldLayoutId id="214748380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42474-C865-4BB2-809E-247AAF9E813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Ben Matthews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1DFF3B-6E2C-4E69-B13A-A10AF56239F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Ray Tracing</a:t>
            </a:r>
          </a:p>
        </p:txBody>
      </p:sp>
    </p:spTree>
    <p:extLst>
      <p:ext uri="{BB962C8B-B14F-4D97-AF65-F5344CB8AC3E}">
        <p14:creationId xmlns:p14="http://schemas.microsoft.com/office/powerpoint/2010/main" val="29865971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54B34-5386-4429-BBAC-FC012A44A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79904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Moving Forward:</a:t>
            </a:r>
          </a:p>
        </p:txBody>
      </p:sp>
      <p:pic>
        <p:nvPicPr>
          <p:cNvPr id="1026" name="Picture 2" descr="Image result for kirby air ride city trial">
            <a:extLst>
              <a:ext uri="{FF2B5EF4-FFF2-40B4-BE49-F238E27FC236}">
                <a16:creationId xmlns:a16="http://schemas.microsoft.com/office/drawing/2014/main" id="{7DAA9667-84AA-4C92-A7B3-C694821E9EA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274" y="1282959"/>
            <a:ext cx="5040448" cy="4292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C6DF899-9BDD-4A18-813B-64846B4855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5280" y="1282959"/>
            <a:ext cx="5115638" cy="429618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64C06A-2F20-4790-95EA-A83F395814B9}"/>
              </a:ext>
            </a:extLst>
          </p:cNvPr>
          <p:cNvSpPr txBox="1"/>
          <p:nvPr/>
        </p:nvSpPr>
        <p:spPr>
          <a:xfrm>
            <a:off x="1888878" y="5612914"/>
            <a:ext cx="24352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Kirby Air Ride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178A03-7E34-4B3F-B065-51F1A959DAF4}"/>
              </a:ext>
            </a:extLst>
          </p:cNvPr>
          <p:cNvSpPr txBox="1"/>
          <p:nvPr/>
        </p:nvSpPr>
        <p:spPr>
          <a:xfrm>
            <a:off x="7855360" y="5612914"/>
            <a:ext cx="25354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Manifold Garden</a:t>
            </a:r>
          </a:p>
        </p:txBody>
      </p:sp>
    </p:spTree>
    <p:extLst>
      <p:ext uri="{BB962C8B-B14F-4D97-AF65-F5344CB8AC3E}">
        <p14:creationId xmlns:p14="http://schemas.microsoft.com/office/powerpoint/2010/main" val="22969623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54B34-5386-4429-BBAC-FC012A44A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35887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Progression : Lens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23D43AD2-24EF-4C2E-B8B8-3B67D8A3A7F8}"/>
              </a:ext>
            </a:extLst>
          </p:cNvPr>
          <p:cNvSpPr/>
          <p:nvPr/>
        </p:nvSpPr>
        <p:spPr>
          <a:xfrm>
            <a:off x="715035" y="1212980"/>
            <a:ext cx="7766492" cy="475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01C1F092-020F-469A-ABB4-D5EBB09072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035" y="1958098"/>
            <a:ext cx="5161689" cy="3686921"/>
          </a:xfr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FFCC2EC-3BA1-4DC0-A01A-8A8D5F4FB3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5276" y="1958098"/>
            <a:ext cx="5161689" cy="3686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7839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54B34-5386-4429-BBAC-FC012A44A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35887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Progression : Reflections</a:t>
            </a:r>
          </a:p>
        </p:txBody>
      </p:sp>
      <p:pic>
        <p:nvPicPr>
          <p:cNvPr id="5" name="Content Placeholder 4" descr="A close up of a logo&#10;&#10;Description automatically generated">
            <a:extLst>
              <a:ext uri="{FF2B5EF4-FFF2-40B4-BE49-F238E27FC236}">
                <a16:creationId xmlns:a16="http://schemas.microsoft.com/office/drawing/2014/main" id="{566973CF-E9BC-4682-9C43-22B745DC81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509" y="1958098"/>
            <a:ext cx="5161688" cy="3686921"/>
          </a:xfrm>
        </p:spPr>
      </p:pic>
      <p:pic>
        <p:nvPicPr>
          <p:cNvPr id="7" name="Picture 6" descr="A picture containing indoor, wall, table, floor&#10;&#10;Description automatically generated">
            <a:extLst>
              <a:ext uri="{FF2B5EF4-FFF2-40B4-BE49-F238E27FC236}">
                <a16:creationId xmlns:a16="http://schemas.microsoft.com/office/drawing/2014/main" id="{4C8762F3-C530-417A-A215-770DE95CEE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6804" y="1958098"/>
            <a:ext cx="5161690" cy="3686921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23D43AD2-24EF-4C2E-B8B8-3B67D8A3A7F8}"/>
              </a:ext>
            </a:extLst>
          </p:cNvPr>
          <p:cNvSpPr/>
          <p:nvPr/>
        </p:nvSpPr>
        <p:spPr>
          <a:xfrm>
            <a:off x="715035" y="1212980"/>
            <a:ext cx="7766492" cy="475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6722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54B34-5386-4429-BBAC-FC012A44A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35887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Progression : Effects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23D43AD2-24EF-4C2E-B8B8-3B67D8A3A7F8}"/>
              </a:ext>
            </a:extLst>
          </p:cNvPr>
          <p:cNvSpPr/>
          <p:nvPr/>
        </p:nvSpPr>
        <p:spPr>
          <a:xfrm>
            <a:off x="715035" y="1212980"/>
            <a:ext cx="7766492" cy="475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8F664CA-8DBB-4C4F-B6CB-8C4124B781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035" y="1958098"/>
            <a:ext cx="5161689" cy="3686921"/>
          </a:xfrm>
        </p:spPr>
      </p:pic>
      <p:pic>
        <p:nvPicPr>
          <p:cNvPr id="11" name="Picture 10" descr="A star filled sky&#10;&#10;Description automatically generated">
            <a:extLst>
              <a:ext uri="{FF2B5EF4-FFF2-40B4-BE49-F238E27FC236}">
                <a16:creationId xmlns:a16="http://schemas.microsoft.com/office/drawing/2014/main" id="{12C44ACA-5F10-43A2-8D3F-DA69ED0B9D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5276" y="1958098"/>
            <a:ext cx="5161689" cy="3686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9032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54B34-5386-4429-BBAC-FC012A44A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35887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Progression : Fractals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23D43AD2-24EF-4C2E-B8B8-3B67D8A3A7F8}"/>
              </a:ext>
            </a:extLst>
          </p:cNvPr>
          <p:cNvSpPr/>
          <p:nvPr/>
        </p:nvSpPr>
        <p:spPr>
          <a:xfrm>
            <a:off x="715035" y="1212980"/>
            <a:ext cx="7766492" cy="475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 descr="A picture containing object&#10;&#10;Description automatically generated">
            <a:extLst>
              <a:ext uri="{FF2B5EF4-FFF2-40B4-BE49-F238E27FC236}">
                <a16:creationId xmlns:a16="http://schemas.microsoft.com/office/drawing/2014/main" id="{9D596617-8E44-48BA-80EF-F62186B850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035" y="1958098"/>
            <a:ext cx="5161689" cy="3686921"/>
          </a:xfrm>
        </p:spPr>
      </p:pic>
      <p:pic>
        <p:nvPicPr>
          <p:cNvPr id="9" name="Picture 8" descr="A picture containing text&#10;&#10;Description automatically generated">
            <a:extLst>
              <a:ext uri="{FF2B5EF4-FFF2-40B4-BE49-F238E27FC236}">
                <a16:creationId xmlns:a16="http://schemas.microsoft.com/office/drawing/2014/main" id="{3B0DA000-B520-44B0-AC82-D9431DD44D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5278" y="1971663"/>
            <a:ext cx="5161691" cy="3686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4939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54B34-5386-4429-BBAC-FC012A44A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47855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Features: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752769-6D5A-4316-8C63-A72115AD2A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1559"/>
            <a:ext cx="10515600" cy="4665404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Camera controls WASD SHIFT SPACE for movement</a:t>
            </a:r>
          </a:p>
          <a:p>
            <a:endParaRPr lang="en-US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Mouse arc ball camera</a:t>
            </a:r>
          </a:p>
          <a:p>
            <a:endParaRPr lang="en-US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Real time updating (Shaders)</a:t>
            </a:r>
          </a:p>
          <a:p>
            <a:endParaRPr lang="en-US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90965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54B34-5386-4429-BBAC-FC012A44A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47855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Bugs: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752769-6D5A-4316-8C63-A72115AD2A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1559"/>
            <a:ext cx="10515600" cy="4665404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Camera mouse controls</a:t>
            </a:r>
          </a:p>
          <a:p>
            <a:endParaRPr lang="en-US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Shaders crashing slow machines</a:t>
            </a:r>
          </a:p>
          <a:p>
            <a:endParaRPr lang="en-US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36497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54B34-5386-4429-BBAC-FC012A44A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79904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Favorite Feature: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76BD43D-92EA-42F5-9809-96A6D315FB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04965" y="1260912"/>
            <a:ext cx="7382069" cy="4966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1222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54B34-5386-4429-BBAC-FC012A44A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25135"/>
          </a:xfrm>
        </p:spPr>
        <p:txBody>
          <a:bodyPr>
            <a:no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Website:</a:t>
            </a:r>
            <a:br>
              <a:rPr lang="en-US" sz="3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30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https://www.cs.unm.edu/~bmatthews1/ray_trace/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263238C5-9CBA-4815-A341-E1491CA05D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72044" y="1515924"/>
            <a:ext cx="8847912" cy="4976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4436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</TotalTime>
  <Words>57</Words>
  <Application>Microsoft Office PowerPoint</Application>
  <PresentationFormat>Widescreen</PresentationFormat>
  <Paragraphs>22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Courier New</vt:lpstr>
      <vt:lpstr>Office Theme</vt:lpstr>
      <vt:lpstr>Ben Matthews</vt:lpstr>
      <vt:lpstr>Progression : Lens</vt:lpstr>
      <vt:lpstr>Progression : Reflections</vt:lpstr>
      <vt:lpstr>Progression : Effects</vt:lpstr>
      <vt:lpstr>Progression : Fractals</vt:lpstr>
      <vt:lpstr>Features:</vt:lpstr>
      <vt:lpstr>Bugs:</vt:lpstr>
      <vt:lpstr>Favorite Feature:</vt:lpstr>
      <vt:lpstr>Website: https://www.cs.unm.edu/~bmatthews1/ray_trace/</vt:lpstr>
      <vt:lpstr>Moving Forward: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Ben Matthews</dc:title>
  <dc:creator>Ben Matthews</dc:creator>
  <cp:lastModifiedBy>Ben Matthews</cp:lastModifiedBy>
  <cp:revision>5</cp:revision>
  <dcterms:created xsi:type="dcterms:W3CDTF">2019-05-08T09:33:35Z</dcterms:created>
  <dcterms:modified xsi:type="dcterms:W3CDTF">2019-05-08T10:12:14Z</dcterms:modified>
</cp:coreProperties>
</file>